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916" autoAdjust="0"/>
  </p:normalViewPr>
  <p:slideViewPr>
    <p:cSldViewPr snapToGrid="0">
      <p:cViewPr>
        <p:scale>
          <a:sx n="100" d="100"/>
          <a:sy n="100" d="100"/>
        </p:scale>
        <p:origin x="93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1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4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5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4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3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9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5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38D6D-F0EB-4458-AA36-F2CD524772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0376F-6E4C-44A2-BE72-B75B70B7F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hapleau.com/od/triadic-sociogra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icture 6" descr="C:\Users\mjnea4\AppData\Local\Microsoft\Windows\Temporary Internet Files\Content.IE5\G2F8OBFQ\man-face-with-spiky-hair-15462-large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596322" y="1312491"/>
            <a:ext cx="1190234" cy="1370754"/>
          </a:xfrm>
          <a:prstGeom prst="rect">
            <a:avLst/>
          </a:prstGeom>
          <a:noFill/>
        </p:spPr>
      </p:pic>
      <p:sp>
        <p:nvSpPr>
          <p:cNvPr id="88" name="Rectangle 87"/>
          <p:cNvSpPr/>
          <p:nvPr/>
        </p:nvSpPr>
        <p:spPr>
          <a:xfrm>
            <a:off x="3495774" y="2612733"/>
            <a:ext cx="15183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1400" dirty="0"/>
              <a:t>Albert</a:t>
            </a:r>
          </a:p>
        </p:txBody>
      </p:sp>
      <p:grpSp>
        <p:nvGrpSpPr>
          <p:cNvPr id="82" name="Groupe 20"/>
          <p:cNvGrpSpPr/>
          <p:nvPr/>
        </p:nvGrpSpPr>
        <p:grpSpPr>
          <a:xfrm>
            <a:off x="6726581" y="1735614"/>
            <a:ext cx="1196410" cy="940991"/>
            <a:chOff x="6673100" y="1124744"/>
            <a:chExt cx="1196410" cy="940991"/>
          </a:xfrm>
        </p:grpSpPr>
        <p:pic>
          <p:nvPicPr>
            <p:cNvPr id="85" name="Picture 6" descr="C:\Users\mjnea4\AppData\Local\Microsoft\Windows\Temporary Internet Files\Content.IE5\G2F8OBFQ\man-face-with-spiky-hair-15462-large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FFFF0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6948264" y="1124744"/>
              <a:ext cx="606599" cy="698600"/>
            </a:xfrm>
            <a:prstGeom prst="rect">
              <a:avLst/>
            </a:prstGeom>
            <a:noFill/>
          </p:spPr>
        </p:pic>
        <p:sp>
          <p:nvSpPr>
            <p:cNvPr id="86" name="Rectangle 85"/>
            <p:cNvSpPr/>
            <p:nvPr/>
          </p:nvSpPr>
          <p:spPr>
            <a:xfrm>
              <a:off x="6673100" y="1757958"/>
              <a:ext cx="119641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CA" sz="1400" dirty="0"/>
                <a:t>Brian</a:t>
              </a:r>
            </a:p>
          </p:txBody>
        </p:sp>
      </p:grpSp>
      <p:cxnSp>
        <p:nvCxnSpPr>
          <p:cNvPr id="84" name="Connecteur droit avec flèche 50"/>
          <p:cNvCxnSpPr/>
          <p:nvPr/>
        </p:nvCxnSpPr>
        <p:spPr>
          <a:xfrm flipH="1">
            <a:off x="4785124" y="2090321"/>
            <a:ext cx="2160240" cy="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e 22"/>
          <p:cNvGrpSpPr/>
          <p:nvPr/>
        </p:nvGrpSpPr>
        <p:grpSpPr>
          <a:xfrm>
            <a:off x="6837538" y="5264005"/>
            <a:ext cx="1196410" cy="1152081"/>
            <a:chOff x="6745957" y="4653135"/>
            <a:chExt cx="1196410" cy="1152081"/>
          </a:xfrm>
        </p:grpSpPr>
        <p:pic>
          <p:nvPicPr>
            <p:cNvPr id="93" name="Picture 6" descr="C:\Users\mjnea4\AppData\Local\Microsoft\Windows\Temporary Internet Files\Content.IE5\G2F8OBFQ\man-face-with-spiky-hair-15462-large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6948264" y="4653135"/>
              <a:ext cx="760832" cy="876225"/>
            </a:xfrm>
            <a:prstGeom prst="rect">
              <a:avLst/>
            </a:prstGeom>
            <a:noFill/>
          </p:spPr>
        </p:pic>
        <p:sp>
          <p:nvSpPr>
            <p:cNvPr id="94" name="Rectangle 93"/>
            <p:cNvSpPr/>
            <p:nvPr/>
          </p:nvSpPr>
          <p:spPr>
            <a:xfrm>
              <a:off x="6745957" y="5497439"/>
              <a:ext cx="119641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CA" sz="1400" dirty="0"/>
                <a:t>Elliot</a:t>
              </a:r>
            </a:p>
          </p:txBody>
        </p:sp>
      </p:grpSp>
      <p:cxnSp>
        <p:nvCxnSpPr>
          <p:cNvPr id="92" name="Connecteur droit avec flèche 66"/>
          <p:cNvCxnSpPr/>
          <p:nvPr/>
        </p:nvCxnSpPr>
        <p:spPr>
          <a:xfrm flipH="1">
            <a:off x="3890543" y="5768062"/>
            <a:ext cx="3024336" cy="28803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 descr="C:\Users\mjnea4\AppData\Local\Microsoft\Windows\Temporary Internet Files\Content.IE5\G2F8OBFQ\man-face-with-spiky-hair-15462-large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72987" y="5624046"/>
            <a:ext cx="606599" cy="698600"/>
          </a:xfrm>
          <a:prstGeom prst="rect">
            <a:avLst/>
          </a:prstGeom>
          <a:noFill/>
        </p:spPr>
      </p:pic>
      <p:sp>
        <p:nvSpPr>
          <p:cNvPr id="100" name="Rectangle 99"/>
          <p:cNvSpPr/>
          <p:nvPr/>
        </p:nvSpPr>
        <p:spPr>
          <a:xfrm>
            <a:off x="2910157" y="6254209"/>
            <a:ext cx="11964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1400" dirty="0"/>
              <a:t>Diego</a:t>
            </a:r>
          </a:p>
        </p:txBody>
      </p:sp>
      <p:sp>
        <p:nvSpPr>
          <p:cNvPr id="97" name="Nuage 26"/>
          <p:cNvSpPr/>
          <p:nvPr/>
        </p:nvSpPr>
        <p:spPr>
          <a:xfrm>
            <a:off x="4849773" y="5576703"/>
            <a:ext cx="548304" cy="2969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98" name="Connecteur droit avec flèche 69"/>
          <p:cNvCxnSpPr/>
          <p:nvPr/>
        </p:nvCxnSpPr>
        <p:spPr>
          <a:xfrm flipH="1">
            <a:off x="3818535" y="4516120"/>
            <a:ext cx="407665" cy="128585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e 21"/>
          <p:cNvGrpSpPr/>
          <p:nvPr/>
        </p:nvGrpSpPr>
        <p:grpSpPr>
          <a:xfrm>
            <a:off x="3644939" y="3607822"/>
            <a:ext cx="1196410" cy="961951"/>
            <a:chOff x="4020163" y="3212976"/>
            <a:chExt cx="1196410" cy="961951"/>
          </a:xfrm>
        </p:grpSpPr>
        <p:pic>
          <p:nvPicPr>
            <p:cNvPr id="105" name="Picture 6" descr="C:\Users\mjnea4\AppData\Local\Microsoft\Windows\Temporary Internet Files\Content.IE5\G2F8OBFQ\man-face-with-spiky-hair-15462-large[1]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4268701" y="3212976"/>
              <a:ext cx="606599" cy="698600"/>
            </a:xfrm>
            <a:prstGeom prst="rect">
              <a:avLst/>
            </a:prstGeom>
            <a:noFill/>
          </p:spPr>
        </p:pic>
        <p:sp>
          <p:nvSpPr>
            <p:cNvPr id="106" name="Rectangle 105"/>
            <p:cNvSpPr/>
            <p:nvPr/>
          </p:nvSpPr>
          <p:spPr>
            <a:xfrm>
              <a:off x="4020163" y="3867150"/>
              <a:ext cx="119641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CA" sz="1400" dirty="0"/>
                <a:t>Frederick</a:t>
              </a:r>
            </a:p>
          </p:txBody>
        </p:sp>
      </p:grpSp>
      <p:cxnSp>
        <p:nvCxnSpPr>
          <p:cNvPr id="104" name="Connecteur droit avec flèche 73"/>
          <p:cNvCxnSpPr/>
          <p:nvPr/>
        </p:nvCxnSpPr>
        <p:spPr>
          <a:xfrm flipH="1">
            <a:off x="4610623" y="2743726"/>
            <a:ext cx="2232248" cy="108012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Soleil 30"/>
          <p:cNvSpPr/>
          <p:nvPr/>
        </p:nvSpPr>
        <p:spPr>
          <a:xfrm>
            <a:off x="4356146" y="2933301"/>
            <a:ext cx="432000" cy="432000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09" name="Connecteur droit avec flèche 75"/>
          <p:cNvCxnSpPr/>
          <p:nvPr/>
        </p:nvCxnSpPr>
        <p:spPr>
          <a:xfrm>
            <a:off x="4245250" y="2858770"/>
            <a:ext cx="5333" cy="74905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7" name="Picture 6" descr="C:\Users\mjnea4\AppData\Local\Microsoft\Windows\Temporary Internet Files\Content.IE5\G2F8OBFQ\man-face-with-spiky-hair-15462-large[1]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35990" y="3494435"/>
            <a:ext cx="609409" cy="701836"/>
          </a:xfrm>
          <a:prstGeom prst="rect">
            <a:avLst/>
          </a:prstGeom>
          <a:noFill/>
        </p:spPr>
      </p:pic>
      <p:sp>
        <p:nvSpPr>
          <p:cNvPr id="118" name="Rectangle 117"/>
          <p:cNvSpPr/>
          <p:nvPr/>
        </p:nvSpPr>
        <p:spPr>
          <a:xfrm>
            <a:off x="1139975" y="4196571"/>
            <a:ext cx="11287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1400" dirty="0"/>
              <a:t>Christopher</a:t>
            </a:r>
          </a:p>
        </p:txBody>
      </p:sp>
      <p:cxnSp>
        <p:nvCxnSpPr>
          <p:cNvPr id="121" name="Connecteur droit avec flèche 90"/>
          <p:cNvCxnSpPr/>
          <p:nvPr/>
        </p:nvCxnSpPr>
        <p:spPr>
          <a:xfrm flipV="1">
            <a:off x="2064191" y="2536086"/>
            <a:ext cx="1762728" cy="98527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Soleil 32"/>
          <p:cNvSpPr/>
          <p:nvPr/>
        </p:nvSpPr>
        <p:spPr>
          <a:xfrm>
            <a:off x="7379748" y="3584958"/>
            <a:ext cx="432000" cy="432000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2" name="Éclair 36"/>
          <p:cNvSpPr/>
          <p:nvPr/>
        </p:nvSpPr>
        <p:spPr>
          <a:xfrm>
            <a:off x="5916449" y="2575235"/>
            <a:ext cx="432048" cy="360040"/>
          </a:xfrm>
          <a:prstGeom prst="lightningBol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34" name="Soleil 32"/>
          <p:cNvSpPr/>
          <p:nvPr/>
        </p:nvSpPr>
        <p:spPr>
          <a:xfrm rot="3999677">
            <a:off x="2838400" y="3513865"/>
            <a:ext cx="432000" cy="396617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35" name="Connecteur droit avec flèche 59"/>
          <p:cNvCxnSpPr/>
          <p:nvPr/>
        </p:nvCxnSpPr>
        <p:spPr>
          <a:xfrm flipH="1">
            <a:off x="2111498" y="4005267"/>
            <a:ext cx="1635029" cy="757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Éclair 37"/>
          <p:cNvSpPr/>
          <p:nvPr/>
        </p:nvSpPr>
        <p:spPr>
          <a:xfrm rot="4606295">
            <a:off x="2667602" y="4334840"/>
            <a:ext cx="432048" cy="419133"/>
          </a:xfrm>
          <a:prstGeom prst="lightningBol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cxnSp>
        <p:nvCxnSpPr>
          <p:cNvPr id="138" name="Connecteur droit avec flèche 61"/>
          <p:cNvCxnSpPr/>
          <p:nvPr/>
        </p:nvCxnSpPr>
        <p:spPr>
          <a:xfrm>
            <a:off x="2175604" y="4183886"/>
            <a:ext cx="1603982" cy="6456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Nuage 26"/>
          <p:cNvSpPr/>
          <p:nvPr/>
        </p:nvSpPr>
        <p:spPr>
          <a:xfrm>
            <a:off x="5501217" y="1724107"/>
            <a:ext cx="548304" cy="2969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48" name="Connecteur droit avec flèche 69"/>
          <p:cNvCxnSpPr/>
          <p:nvPr/>
        </p:nvCxnSpPr>
        <p:spPr>
          <a:xfrm flipH="1">
            <a:off x="7314577" y="2797171"/>
            <a:ext cx="7287" cy="2117547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Nuage 26"/>
          <p:cNvSpPr/>
          <p:nvPr/>
        </p:nvSpPr>
        <p:spPr>
          <a:xfrm>
            <a:off x="5486556" y="4540288"/>
            <a:ext cx="548304" cy="2969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51" name="Connecteur droit avec flèche 69"/>
          <p:cNvCxnSpPr/>
          <p:nvPr/>
        </p:nvCxnSpPr>
        <p:spPr>
          <a:xfrm>
            <a:off x="4624834" y="4429997"/>
            <a:ext cx="2193109" cy="100928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Soleil 32"/>
          <p:cNvSpPr/>
          <p:nvPr/>
        </p:nvSpPr>
        <p:spPr>
          <a:xfrm rot="3999677">
            <a:off x="3513401" y="4833766"/>
            <a:ext cx="432000" cy="396617"/>
          </a:xfrm>
          <a:prstGeom prst="su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4" name="Nuage 26"/>
          <p:cNvSpPr/>
          <p:nvPr/>
        </p:nvSpPr>
        <p:spPr>
          <a:xfrm>
            <a:off x="2481816" y="2671846"/>
            <a:ext cx="548304" cy="2969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55" name="Connecteur droit avec flèche 50"/>
          <p:cNvCxnSpPr/>
          <p:nvPr/>
        </p:nvCxnSpPr>
        <p:spPr>
          <a:xfrm flipH="1" flipV="1">
            <a:off x="4824196" y="2440797"/>
            <a:ext cx="2178254" cy="2718248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Nuage 26"/>
          <p:cNvSpPr/>
          <p:nvPr/>
        </p:nvSpPr>
        <p:spPr>
          <a:xfrm>
            <a:off x="6330282" y="4029704"/>
            <a:ext cx="548304" cy="296998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0EACBC-7DDA-485F-88CB-4E9469BBF164}"/>
              </a:ext>
            </a:extLst>
          </p:cNvPr>
          <p:cNvSpPr txBox="1"/>
          <p:nvPr/>
        </p:nvSpPr>
        <p:spPr>
          <a:xfrm>
            <a:off x="0" y="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/>
              <a:t>Triadic Sociogram</a:t>
            </a:r>
          </a:p>
          <a:p>
            <a:pPr algn="ctr"/>
            <a:r>
              <a:rPr lang="en-CA" sz="1200" dirty="0"/>
              <a:t>a representation of nature of relation, intensity of power and personality</a:t>
            </a:r>
          </a:p>
          <a:p>
            <a:pPr algn="ctr"/>
            <a:r>
              <a:rPr lang="en-CA" sz="1100" dirty="0">
                <a:hlinkClick r:id="rId3"/>
              </a:rPr>
              <a:t>https://www.fchapleau.com/od/triadic-sociogram</a:t>
            </a:r>
            <a:endParaRPr lang="en-CA" sz="1100" dirty="0"/>
          </a:p>
          <a:p>
            <a:pPr algn="ctr"/>
            <a:r>
              <a:rPr lang="en-CA" sz="1000" dirty="0"/>
              <a:t>All rights reserved. </a:t>
            </a:r>
            <a:r>
              <a:rPr lang="fr-CA" sz="1000" dirty="0"/>
              <a:t>©</a:t>
            </a:r>
            <a:r>
              <a:rPr lang="en-CA" sz="1000" dirty="0"/>
              <a:t> 2020. Frederick Chapleau</a:t>
            </a:r>
            <a:endParaRPr lang="en-US" sz="1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EF783D0-DF6F-48C2-B400-B82B76371056}"/>
              </a:ext>
            </a:extLst>
          </p:cNvPr>
          <p:cNvGrpSpPr/>
          <p:nvPr/>
        </p:nvGrpSpPr>
        <p:grpSpPr>
          <a:xfrm>
            <a:off x="293906" y="5840317"/>
            <a:ext cx="3341459" cy="894732"/>
            <a:chOff x="64084" y="5834199"/>
            <a:chExt cx="3341459" cy="89473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EC4797D-8806-487D-A4E1-66CD32607AD5}"/>
                </a:ext>
              </a:extLst>
            </p:cNvPr>
            <p:cNvSpPr txBox="1"/>
            <p:nvPr/>
          </p:nvSpPr>
          <p:spPr>
            <a:xfrm>
              <a:off x="757500" y="5834199"/>
              <a:ext cx="2648043" cy="89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CA" sz="1200" dirty="0">
                  <a:solidFill>
                    <a:schemeClr val="bg2">
                      <a:lumMod val="75000"/>
                    </a:schemeClr>
                  </a:solidFill>
                </a:rPr>
                <a:t>Nature of relation</a:t>
              </a:r>
            </a:p>
            <a:p>
              <a:pPr>
                <a:lnSpc>
                  <a:spcPct val="150000"/>
                </a:lnSpc>
              </a:pPr>
              <a:r>
                <a:rPr lang="en-CA" sz="1200" dirty="0">
                  <a:solidFill>
                    <a:schemeClr val="bg2">
                      <a:lumMod val="75000"/>
                    </a:schemeClr>
                  </a:solidFill>
                </a:rPr>
                <a:t>Intensity of Power</a:t>
              </a:r>
            </a:p>
            <a:p>
              <a:pPr>
                <a:lnSpc>
                  <a:spcPct val="150000"/>
                </a:lnSpc>
              </a:pPr>
              <a:r>
                <a:rPr lang="en-CA" sz="1200" dirty="0">
                  <a:solidFill>
                    <a:schemeClr val="bg2">
                      <a:lumMod val="75000"/>
                    </a:schemeClr>
                  </a:solidFill>
                </a:rPr>
                <a:t>Personality</a:t>
              </a:r>
            </a:p>
          </p:txBody>
        </p:sp>
        <p:sp>
          <p:nvSpPr>
            <p:cNvPr id="41" name="Nuage 26">
              <a:extLst>
                <a:ext uri="{FF2B5EF4-FFF2-40B4-BE49-F238E27FC236}">
                  <a16:creationId xmlns:a16="http://schemas.microsoft.com/office/drawing/2014/main" id="{28154A95-6354-4EF5-BD95-E4A8C27E1E4D}"/>
                </a:ext>
              </a:extLst>
            </p:cNvPr>
            <p:cNvSpPr/>
            <p:nvPr/>
          </p:nvSpPr>
          <p:spPr>
            <a:xfrm>
              <a:off x="64084" y="5931408"/>
              <a:ext cx="274152" cy="148499"/>
            </a:xfrm>
            <a:prstGeom prst="cloud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sp>
          <p:nvSpPr>
            <p:cNvPr id="42" name="Éclair 37">
              <a:extLst>
                <a:ext uri="{FF2B5EF4-FFF2-40B4-BE49-F238E27FC236}">
                  <a16:creationId xmlns:a16="http://schemas.microsoft.com/office/drawing/2014/main" id="{91E9BEC5-3696-4011-9CC5-413DFA99D1E9}"/>
                </a:ext>
              </a:extLst>
            </p:cNvPr>
            <p:cNvSpPr/>
            <p:nvPr/>
          </p:nvSpPr>
          <p:spPr>
            <a:xfrm rot="4606295">
              <a:off x="320799" y="5898007"/>
              <a:ext cx="215713" cy="209265"/>
            </a:xfrm>
            <a:prstGeom prst="lightningBol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43" name="Soleil 32">
              <a:extLst>
                <a:ext uri="{FF2B5EF4-FFF2-40B4-BE49-F238E27FC236}">
                  <a16:creationId xmlns:a16="http://schemas.microsoft.com/office/drawing/2014/main" id="{578121B5-1EC0-49ED-A15C-D3F6A54E70FC}"/>
                </a:ext>
              </a:extLst>
            </p:cNvPr>
            <p:cNvSpPr/>
            <p:nvPr/>
          </p:nvSpPr>
          <p:spPr>
            <a:xfrm rot="3999677">
              <a:off x="541567" y="5904174"/>
              <a:ext cx="217107" cy="199325"/>
            </a:xfrm>
            <a:prstGeom prst="sun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  <p:pic>
          <p:nvPicPr>
            <p:cNvPr id="45" name="Picture 6" descr="C:\Users\mjnea4\AppData\Local\Microsoft\Windows\Temporary Internet Files\Content.IE5\G2F8OBFQ\man-face-with-spiky-hair-15462-large[1].png">
              <a:extLst>
                <a:ext uri="{FF2B5EF4-FFF2-40B4-BE49-F238E27FC236}">
                  <a16:creationId xmlns:a16="http://schemas.microsoft.com/office/drawing/2014/main" id="{5941761E-A46A-4BF4-BCB9-B59002E655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108187" y="6226465"/>
              <a:ext cx="128944" cy="148500"/>
            </a:xfrm>
            <a:prstGeom prst="rect">
              <a:avLst/>
            </a:prstGeom>
            <a:noFill/>
          </p:spPr>
        </p:pic>
        <p:pic>
          <p:nvPicPr>
            <p:cNvPr id="47" name="Picture 6" descr="C:\Users\mjnea4\AppData\Local\Microsoft\Windows\Temporary Internet Files\Content.IE5\G2F8OBFQ\man-face-with-spiky-hair-15462-large[1].png">
              <a:extLst>
                <a:ext uri="{FF2B5EF4-FFF2-40B4-BE49-F238E27FC236}">
                  <a16:creationId xmlns:a16="http://schemas.microsoft.com/office/drawing/2014/main" id="{B4067842-351C-40DE-984C-859F37C6A1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86380" y="6194927"/>
              <a:ext cx="163691" cy="188517"/>
            </a:xfrm>
            <a:prstGeom prst="rect">
              <a:avLst/>
            </a:prstGeom>
            <a:noFill/>
          </p:spPr>
        </p:pic>
        <p:pic>
          <p:nvPicPr>
            <p:cNvPr id="48" name="Picture 6" descr="C:\Users\mjnea4\AppData\Local\Microsoft\Windows\Temporary Internet Files\Content.IE5\G2F8OBFQ\man-face-with-spiky-hair-15462-large[1].png">
              <a:extLst>
                <a:ext uri="{FF2B5EF4-FFF2-40B4-BE49-F238E27FC236}">
                  <a16:creationId xmlns:a16="http://schemas.microsoft.com/office/drawing/2014/main" id="{80FA304D-34D7-4C19-9BEB-3C1E243B6F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499640" y="6169421"/>
              <a:ext cx="214181" cy="246665"/>
            </a:xfrm>
            <a:prstGeom prst="rect">
              <a:avLst/>
            </a:prstGeom>
            <a:noFill/>
          </p:spPr>
        </p:pic>
        <p:pic>
          <p:nvPicPr>
            <p:cNvPr id="51" name="Picture 6" descr="C:\Users\mjnea4\AppData\Local\Microsoft\Windows\Temporary Internet Files\Content.IE5\G2F8OBFQ\man-face-with-spiky-hair-15462-large[1].png">
              <a:extLst>
                <a:ext uri="{FF2B5EF4-FFF2-40B4-BE49-F238E27FC236}">
                  <a16:creationId xmlns:a16="http://schemas.microsoft.com/office/drawing/2014/main" id="{6782ECE8-CA4C-48DE-8CB6-CF43CBCB55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597352" y="6467727"/>
              <a:ext cx="163691" cy="188517"/>
            </a:xfrm>
            <a:prstGeom prst="rect">
              <a:avLst/>
            </a:prstGeom>
            <a:noFill/>
          </p:spPr>
        </p:pic>
        <p:pic>
          <p:nvPicPr>
            <p:cNvPr id="52" name="Picture 6" descr="C:\Users\mjnea4\AppData\Local\Microsoft\Windows\Temporary Internet Files\Content.IE5\G2F8OBFQ\man-face-with-spiky-hair-15462-large[1].png">
              <a:extLst>
                <a:ext uri="{FF2B5EF4-FFF2-40B4-BE49-F238E27FC236}">
                  <a16:creationId xmlns:a16="http://schemas.microsoft.com/office/drawing/2014/main" id="{30D04768-BF36-4A5F-A55B-43217D71ED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FFFF0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70170" y="6471749"/>
              <a:ext cx="163691" cy="188517"/>
            </a:xfrm>
            <a:prstGeom prst="rect">
              <a:avLst/>
            </a:prstGeom>
            <a:noFill/>
          </p:spPr>
        </p:pic>
        <p:pic>
          <p:nvPicPr>
            <p:cNvPr id="53" name="Picture 6" descr="C:\Users\mjnea4\AppData\Local\Microsoft\Windows\Temporary Internet Files\Content.IE5\G2F8OBFQ\man-face-with-spiky-hair-15462-large[1].png">
              <a:extLst>
                <a:ext uri="{FF2B5EF4-FFF2-40B4-BE49-F238E27FC236}">
                  <a16:creationId xmlns:a16="http://schemas.microsoft.com/office/drawing/2014/main" id="{C3D808DC-29FF-4FA3-AB91-03D3665250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96266" y="6468674"/>
              <a:ext cx="163691" cy="188517"/>
            </a:xfrm>
            <a:prstGeom prst="rect">
              <a:avLst/>
            </a:prstGeom>
            <a:noFill/>
          </p:spPr>
        </p:pic>
        <p:pic>
          <p:nvPicPr>
            <p:cNvPr id="54" name="Picture 6" descr="C:\Users\mjnea4\AppData\Local\Microsoft\Windows\Temporary Internet Files\Content.IE5\G2F8OBFQ\man-face-with-spiky-hair-15462-large[1].png">
              <a:extLst>
                <a:ext uri="{FF2B5EF4-FFF2-40B4-BE49-F238E27FC236}">
                  <a16:creationId xmlns:a16="http://schemas.microsoft.com/office/drawing/2014/main" id="{42C64CEA-41EB-4073-BBBF-D93C38271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433761" y="6469368"/>
              <a:ext cx="163691" cy="188517"/>
            </a:xfrm>
            <a:prstGeom prst="rect">
              <a:avLst/>
            </a:prstGeom>
            <a:noFill/>
          </p:spPr>
        </p:pic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360D701-A161-4362-8169-094FB0FC8771}"/>
              </a:ext>
            </a:extLst>
          </p:cNvPr>
          <p:cNvSpPr/>
          <p:nvPr/>
        </p:nvSpPr>
        <p:spPr>
          <a:xfrm>
            <a:off x="179186" y="5768062"/>
            <a:ext cx="2089526" cy="1011148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9716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47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Frederick Chapleau</dc:creator>
  <cp:lastModifiedBy>Frederick Chapleau</cp:lastModifiedBy>
  <cp:revision>19</cp:revision>
  <dcterms:created xsi:type="dcterms:W3CDTF">2016-02-11T16:42:11Z</dcterms:created>
  <dcterms:modified xsi:type="dcterms:W3CDTF">2020-02-14T14:34:23Z</dcterms:modified>
</cp:coreProperties>
</file>